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294" r:id="rId28"/>
    <p:sldId id="293" r:id="rId29"/>
    <p:sldId id="295" r:id="rId30"/>
    <p:sldId id="297" r:id="rId31"/>
    <p:sldId id="296" r:id="rId32"/>
    <p:sldId id="299" r:id="rId33"/>
    <p:sldId id="306" r:id="rId34"/>
    <p:sldId id="307" r:id="rId35"/>
    <p:sldId id="305" r:id="rId36"/>
    <p:sldId id="308" r:id="rId37"/>
    <p:sldId id="303" r:id="rId38"/>
    <p:sldId id="304" r:id="rId39"/>
    <p:sldId id="298" r:id="rId40"/>
    <p:sldId id="300" r:id="rId41"/>
    <p:sldId id="301" r:id="rId42"/>
    <p:sldId id="302" r:id="rId43"/>
    <p:sldId id="309" r:id="rId44"/>
  </p:sldIdLst>
  <p:sldSz cx="9144000" cy="6858000" type="screen4x3"/>
  <p:notesSz cx="7099300" cy="10234613"/>
  <p:custDataLst>
    <p:tags r:id="rId47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588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Physics-based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Commonly</a:t>
            </a:r>
            <a:r>
              <a:rPr lang="de-AT" dirty="0" smtClean="0"/>
              <a:t> </a:t>
            </a:r>
            <a:r>
              <a:rPr lang="de-AT" dirty="0" err="1" smtClean="0"/>
              <a:t>observed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intuatively</a:t>
            </a:r>
            <a:r>
              <a:rPr lang="de-AT" dirty="0" smtClean="0"/>
              <a:t> </a:t>
            </a:r>
            <a:r>
              <a:rPr lang="de-AT" dirty="0" err="1" smtClean="0"/>
              <a:t>expected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correcy</a:t>
            </a:r>
            <a:endParaRPr lang="de-AT" dirty="0" smtClean="0"/>
          </a:p>
          <a:p>
            <a:r>
              <a:rPr lang="de-AT" dirty="0" smtClean="0"/>
              <a:t>More </a:t>
            </a:r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one</a:t>
            </a:r>
            <a:r>
              <a:rPr lang="de-AT" dirty="0" smtClean="0"/>
              <a:t> </a:t>
            </a:r>
            <a:r>
              <a:rPr lang="de-AT" dirty="0" err="1" smtClean="0"/>
              <a:t>may</a:t>
            </a:r>
            <a:r>
              <a:rPr lang="de-AT" dirty="0" smtClean="0"/>
              <a:t> </a:t>
            </a:r>
            <a:r>
              <a:rPr lang="de-AT" dirty="0" err="1" smtClean="0"/>
              <a:t>think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pic>
        <p:nvPicPr>
          <p:cNvPr id="3074" name="Picture 2" descr="C:\Users\Sly\Dropbox\Uni\Seminar aus Computergraphik\GIT\Seminar_aus_Computergraphik\Report\RSKN08\pileofs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73" y="2564904"/>
            <a:ext cx="5151015" cy="386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models</a:t>
            </a:r>
            <a:r>
              <a:rPr lang="de-AT" dirty="0" smtClean="0"/>
              <a:t>:</a:t>
            </a:r>
          </a:p>
          <a:p>
            <a:r>
              <a:rPr lang="de-AT" dirty="0" smtClean="0"/>
              <a:t>Smooth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within</a:t>
            </a:r>
            <a:r>
              <a:rPr lang="de-AT" dirty="0" smtClean="0"/>
              <a:t> a </a:t>
            </a:r>
            <a:r>
              <a:rPr lang="de-AT" dirty="0" err="1" smtClean="0"/>
              <a:t>particle</a:t>
            </a:r>
            <a:r>
              <a:rPr lang="de-AT" dirty="0" smtClean="0"/>
              <a:t> / </a:t>
            </a:r>
            <a:r>
              <a:rPr lang="de-AT" dirty="0" err="1" smtClean="0"/>
              <a:t>the</a:t>
            </a:r>
            <a:r>
              <a:rPr lang="de-AT" dirty="0" smtClean="0"/>
              <a:t> material</a:t>
            </a:r>
          </a:p>
          <a:p>
            <a:r>
              <a:rPr lang="de-AT" dirty="0" err="1" smtClean="0"/>
              <a:t>Discrete</a:t>
            </a:r>
            <a:r>
              <a:rPr lang="de-AT" dirty="0" smtClean="0"/>
              <a:t> Element </a:t>
            </a:r>
            <a:r>
              <a:rPr lang="de-AT" dirty="0" err="1" smtClean="0"/>
              <a:t>Method</a:t>
            </a:r>
            <a:r>
              <a:rPr lang="de-AT" dirty="0" smtClean="0"/>
              <a:t> (DEM)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between</a:t>
            </a:r>
            <a:r>
              <a:rPr lang="de-AT" dirty="0" smtClean="0"/>
              <a:t> multiple </a:t>
            </a:r>
            <a:r>
              <a:rPr lang="de-AT" dirty="0" err="1" smtClean="0"/>
              <a:t>particles</a:t>
            </a:r>
            <a:endParaRPr lang="de-AT" dirty="0" smtClean="0"/>
          </a:p>
          <a:p>
            <a:pPr marL="539750" lvl="1" indent="0">
              <a:buNone/>
            </a:pPr>
            <a:endParaRPr lang="de-AT" dirty="0" smtClean="0"/>
          </a:p>
          <a:p>
            <a:r>
              <a:rPr lang="de-AT" dirty="0" smtClean="0"/>
              <a:t>Applied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depends</a:t>
            </a:r>
            <a:r>
              <a:rPr lang="de-AT" dirty="0" smtClean="0"/>
              <a:t> on „</a:t>
            </a:r>
            <a:r>
              <a:rPr lang="de-AT" dirty="0" err="1" smtClean="0"/>
              <a:t>wettness</a:t>
            </a:r>
            <a:r>
              <a:rPr lang="de-AT" dirty="0" smtClean="0"/>
              <a:t>“:</a:t>
            </a:r>
          </a:p>
          <a:p>
            <a:pPr lvl="1"/>
            <a:r>
              <a:rPr lang="de-AT" dirty="0" err="1" smtClean="0"/>
              <a:t>Inner</a:t>
            </a:r>
            <a:r>
              <a:rPr lang="de-AT" dirty="0" smtClean="0"/>
              <a:t> </a:t>
            </a:r>
            <a:r>
              <a:rPr lang="de-AT" dirty="0" err="1" smtClean="0"/>
              <a:t>particle-forces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 smtClean="0"/>
              <a:t>soon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liquid-bridges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formed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86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pic>
        <p:nvPicPr>
          <p:cNvPr id="4099" name="Picture 3" descr="C:\Users\Sly\Dropbox\Uni\Seminar aus Computergraphik\GIT\Seminar_aus_Computergraphik\Report\RSKN08\wetsand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47" y="980728"/>
            <a:ext cx="4919025" cy="28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ly\Dropbox\Uni\Seminar aus Computergraphik\GIT\Seminar_aus_Computergraphik\Report\RSKN08\wetn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33056"/>
            <a:ext cx="530309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</a:t>
            </a:r>
            <a:r>
              <a:rPr lang="de-AT" dirty="0" err="1" smtClean="0"/>
              <a:t>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1109</Words>
  <Application>Microsoft Office PowerPoint</Application>
  <PresentationFormat>Bildschirmpräsentation (4:3)</PresentationFormat>
  <Paragraphs>250</Paragraphs>
  <Slides>43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Hydraulic Erosion Using Smooth-Particle Hydrodynamics</vt:lpstr>
      <vt:lpstr>Hydraulic Erosion Using Smooth-Particle Hydrodynamics</vt:lpstr>
      <vt:lpstr>Hydraulic Erosion Using Smooth-Particle Hydrodynamics</vt:lpstr>
      <vt:lpstr>Real-time Sand-Water Interaction</vt:lpstr>
      <vt:lpstr>Real-time Sand-Water Interaction</vt:lpstr>
      <vt:lpstr>Real-time Sand-Water Interaction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2016-06-16T14:56:08Z</dcterms:modified>
</cp:coreProperties>
</file>